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C11743-02D3-44C5-80CA-ABA4DF456BD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D3ABA2-735E-45FD-96FE-08FB2D357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11743-02D3-44C5-80CA-ABA4DF456BD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3ABA2-735E-45FD-96FE-08FB2D357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11743-02D3-44C5-80CA-ABA4DF456BD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3ABA2-735E-45FD-96FE-08FB2D357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11743-02D3-44C5-80CA-ABA4DF456BD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3ABA2-735E-45FD-96FE-08FB2D357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11743-02D3-44C5-80CA-ABA4DF456BD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3ABA2-735E-45FD-96FE-08FB2D357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11743-02D3-44C5-80CA-ABA4DF456BD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3ABA2-735E-45FD-96FE-08FB2D357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11743-02D3-44C5-80CA-ABA4DF456BD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3ABA2-735E-45FD-96FE-08FB2D357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11743-02D3-44C5-80CA-ABA4DF456BD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3ABA2-735E-45FD-96FE-08FB2D357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11743-02D3-44C5-80CA-ABA4DF456BD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3ABA2-735E-45FD-96FE-08FB2D357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C11743-02D3-44C5-80CA-ABA4DF456BD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3ABA2-735E-45FD-96FE-08FB2D357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C11743-02D3-44C5-80CA-ABA4DF456BD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D3ABA2-735E-45FD-96FE-08FB2D357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C11743-02D3-44C5-80CA-ABA4DF456BD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D3ABA2-735E-45FD-96FE-08FB2D357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772400" cy="1975104"/>
          </a:xfrm>
        </p:spPr>
        <p:txBody>
          <a:bodyPr>
            <a:normAutofit fontScale="90000"/>
          </a:bodyPr>
          <a:lstStyle/>
          <a:p>
            <a:r>
              <a:rPr lang="ru-RU" sz="13800" dirty="0" smtClean="0">
                <a:solidFill>
                  <a:srgbClr val="FF0000"/>
                </a:solidFill>
              </a:rPr>
              <a:t>ВАЛЯНИЕ</a:t>
            </a:r>
            <a:endParaRPr lang="ru-RU" sz="13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Евдокимов  Даниил        </a:t>
            </a:r>
            <a:r>
              <a:rPr lang="ru-RU" dirty="0" smtClean="0">
                <a:solidFill>
                  <a:srgbClr val="0070C0"/>
                </a:solidFill>
              </a:rPr>
              <a:t>Светлана </a:t>
            </a:r>
            <a:r>
              <a:rPr lang="ru-RU" dirty="0" err="1" smtClean="0">
                <a:solidFill>
                  <a:srgbClr val="0070C0"/>
                </a:solidFill>
              </a:rPr>
              <a:t>Владимеровна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Карюкина  Ира                         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Козубенко Настя</a:t>
            </a:r>
          </a:p>
          <a:p>
            <a:r>
              <a:rPr lang="ru-RU" dirty="0" err="1" smtClean="0">
                <a:solidFill>
                  <a:srgbClr val="00B0F0"/>
                </a:solidFill>
              </a:rPr>
              <a:t>Корнеенков</a:t>
            </a:r>
            <a:r>
              <a:rPr lang="ru-RU" dirty="0" smtClean="0">
                <a:solidFill>
                  <a:srgbClr val="00B0F0"/>
                </a:solidFill>
              </a:rPr>
              <a:t>  Илья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Никутьев  Матвей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Пискунова Настя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Пискунова Юля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Хомич Саша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Шибаева Рената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                           Наш Коллектив </a:t>
            </a:r>
          </a:p>
        </p:txBody>
      </p:sp>
      <p:pic>
        <p:nvPicPr>
          <p:cNvPr id="2050" name="Picture 2" descr="C:\Users\user\Desktop\фото для призентации\pR6cgl9ba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20888"/>
            <a:ext cx="4336317" cy="260940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74638"/>
            <a:ext cx="482453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Процесс работы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фото для призентации\nPotb2Lf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88233" cy="1728192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для призентации\1RQTRIMGZ5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91" y="4077072"/>
            <a:ext cx="2284869" cy="2376264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для призентации\5r_mxT0ib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1944216" cy="1944216"/>
          </a:xfrm>
          <a:prstGeom prst="rect">
            <a:avLst/>
          </a:prstGeom>
          <a:noFill/>
        </p:spPr>
      </p:pic>
      <p:pic>
        <p:nvPicPr>
          <p:cNvPr id="1029" name="Picture 5" descr="C:\Users\user\Desktop\фото для призентации\558j6UqooB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04864"/>
            <a:ext cx="2232248" cy="1584176"/>
          </a:xfrm>
          <a:prstGeom prst="rect">
            <a:avLst/>
          </a:prstGeom>
          <a:noFill/>
        </p:spPr>
      </p:pic>
      <p:pic>
        <p:nvPicPr>
          <p:cNvPr id="1030" name="Picture 6" descr="C:\Users\user\Desktop\фото для призентации\rirgNzLD1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56792" y="476672"/>
            <a:ext cx="50449" cy="45719"/>
          </a:xfrm>
          <a:prstGeom prst="rect">
            <a:avLst/>
          </a:prstGeom>
          <a:noFill/>
        </p:spPr>
      </p:pic>
      <p:pic>
        <p:nvPicPr>
          <p:cNvPr id="1031" name="Picture 7" descr="C:\Users\user\Desktop\фото для призентации\YpIqwGCxT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3680" y="4769768"/>
            <a:ext cx="2880320" cy="2088232"/>
          </a:xfrm>
          <a:prstGeom prst="rect">
            <a:avLst/>
          </a:prstGeom>
          <a:noFill/>
        </p:spPr>
      </p:pic>
      <p:pic>
        <p:nvPicPr>
          <p:cNvPr id="1032" name="Picture 8" descr="C:\Users\user\Desktop\фото для призентации\zbBjfeaYEo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1628800"/>
            <a:ext cx="2952328" cy="2051249"/>
          </a:xfrm>
          <a:prstGeom prst="rect">
            <a:avLst/>
          </a:prstGeom>
          <a:noFill/>
        </p:spPr>
      </p:pic>
      <p:pic>
        <p:nvPicPr>
          <p:cNvPr id="4" name="Picture 2" descr="C:\Users\user\Desktop\фотки\фото 013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1556792"/>
            <a:ext cx="2543436" cy="3068960"/>
          </a:xfrm>
          <a:prstGeom prst="rect">
            <a:avLst/>
          </a:prstGeom>
          <a:noFill/>
        </p:spPr>
      </p:pic>
      <p:pic>
        <p:nvPicPr>
          <p:cNvPr id="5" name="Picture 3" descr="C:\Users\user\Desktop\фотки\фото 0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3977680"/>
            <a:ext cx="3435809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332656"/>
            <a:ext cx="504056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переменки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фото для призентации\cqYCfpFEc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3168352" cy="2736304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для призентации\fm3sBpqJt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2771800" cy="2448272"/>
          </a:xfrm>
          <a:prstGeom prst="rect">
            <a:avLst/>
          </a:prstGeom>
          <a:noFill/>
        </p:spPr>
      </p:pic>
      <p:pic>
        <p:nvPicPr>
          <p:cNvPr id="3076" name="Picture 4" descr="C:\Users\user\Desktop\фото для призентации\pue7HBT-km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12776"/>
            <a:ext cx="2699792" cy="4536504"/>
          </a:xfrm>
          <a:prstGeom prst="rect">
            <a:avLst/>
          </a:prstGeom>
          <a:noFill/>
        </p:spPr>
      </p:pic>
      <p:pic>
        <p:nvPicPr>
          <p:cNvPr id="2050" name="Picture 2" descr="C:\Users\user\Desktop\фотки\4 006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4831" y="1481138"/>
            <a:ext cx="2201305" cy="461215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Наши работы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фото для призентации\FPfUd6yNu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088232" cy="2954089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для призентации\q7OAfu0f5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3228975" cy="2952328"/>
          </a:xfrm>
          <a:prstGeom prst="rect">
            <a:avLst/>
          </a:prstGeom>
          <a:noFill/>
        </p:spPr>
      </p:pic>
      <p:pic>
        <p:nvPicPr>
          <p:cNvPr id="4100" name="Picture 4" descr="C:\Users\user\Desktop\фото для призентации\XaC9oKzhk7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5025" y="1268760"/>
            <a:ext cx="3228975" cy="3600400"/>
          </a:xfrm>
          <a:prstGeom prst="rect">
            <a:avLst/>
          </a:prstGeom>
          <a:noFill/>
        </p:spPr>
      </p:pic>
      <p:pic>
        <p:nvPicPr>
          <p:cNvPr id="4101" name="Picture 5" descr="C:\Users\user\Desktop\фото для призентации\E1G0wASme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481736"/>
            <a:ext cx="2952328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800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одульная">
      <a:dk1>
        <a:sysClr val="windowText" lastClr="000000"/>
      </a:dk1>
      <a:lt1>
        <a:sysClr val="window" lastClr="F9FB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32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ВАЛЯНИЕ</vt:lpstr>
      <vt:lpstr>                                     Наш Коллектив </vt:lpstr>
      <vt:lpstr>Процесс работы</vt:lpstr>
      <vt:lpstr>переменки</vt:lpstr>
      <vt:lpstr>Наши работы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ВАЛЯНИЕ</dc:title>
  <dc:creator>user</dc:creator>
  <cp:lastModifiedBy>user</cp:lastModifiedBy>
  <cp:revision>12</cp:revision>
  <dcterms:created xsi:type="dcterms:W3CDTF">2014-03-27T12:10:54Z</dcterms:created>
  <dcterms:modified xsi:type="dcterms:W3CDTF">2014-04-02T15:48:06Z</dcterms:modified>
</cp:coreProperties>
</file>